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81" r:id="rId3"/>
    <p:sldId id="259" r:id="rId4"/>
    <p:sldId id="261" r:id="rId5"/>
    <p:sldId id="260" r:id="rId6"/>
    <p:sldId id="262" r:id="rId7"/>
    <p:sldId id="263" r:id="rId8"/>
    <p:sldId id="283" r:id="rId9"/>
    <p:sldId id="282" r:id="rId10"/>
    <p:sldId id="273" r:id="rId11"/>
    <p:sldId id="265" r:id="rId12"/>
    <p:sldId id="269" r:id="rId13"/>
    <p:sldId id="270" r:id="rId14"/>
    <p:sldId id="266" r:id="rId15"/>
    <p:sldId id="271" r:id="rId16"/>
    <p:sldId id="272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21535A-746D-4D9E-836F-49A85B06157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6F8B25-0E16-4001-AB4B-968E8471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E8FF-F860-4D79-B0B0-C904FB46AB28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4B7C-3992-4EDF-83C1-945CB866A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132-60CF-4016-9F9B-CA04B7EE5EF8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0990-346E-45C8-990B-7C022ED2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AF5F-3175-47A4-9464-C8559CABEC8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5EAD-4C1C-49EC-AEA8-E85E1B7CD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4C27-1BA7-419C-8866-5F6777778864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F466-4272-488F-8932-B4F43BA27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E15C-AFC2-4F0F-99A1-426B4DCA474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D639-1334-44D4-BF6E-CB512EAF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CAC3-FFB6-40D6-91B3-FFA00BCFD0F3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FB96-7182-4DB7-9EE7-69D789D74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49EF-D273-4358-8449-53757B89443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ADD8-4F3E-4692-922B-5EF3779B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5BF0-BE7B-4F71-84F3-FB73685D9C6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B0EA-788E-4A7D-B4F0-0940252F9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1D31-AC75-487F-960C-D170B61892F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0DC9-6872-45CB-8F2D-425B0BA69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6377-5B7A-404B-8F07-65C08BD2A0CF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9E16-AF78-4AC9-8C36-1A9C6A3E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740E-41CE-4561-BDA0-5877B8B7A3E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AA2B-A1F4-42CE-B87B-1991855D1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DA44A-325B-4D81-A624-863ED5A5797F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09AAC-E5C5-4F93-B66D-8F1063179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0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forisimo.ru/avtor/%D5%F3%ED+%D6%E7%FB%F7%E5%ED/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forisimo.ru/avtor/%D6%E8%F6%E5%F0%EE%ED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53700" y="4337923"/>
            <a:ext cx="4667398" cy="135748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МИР МОИХ УВЛЕЧЕНИЙ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84225" y="5826125"/>
            <a:ext cx="7445375" cy="84772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ПРЕЗЕНТАЦИЮ СОСТАВИЛА Веремейцева Т.И.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учитель русского языка и литературы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МБОУ Сохрановская СОШ</a:t>
            </a:r>
            <a:endParaRPr lang="ru-RU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1031875"/>
            <a:ext cx="7886700" cy="1516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Наша старшая сестра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Вяжет с самого утра.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Целый день не ест, не пьёт,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Где-то нитки достаёт.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F:\DCIM\100CANON\IMG_997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347" y="2505075"/>
            <a:ext cx="2020518" cy="3684588"/>
          </a:xfrm>
          <a:prstGeom prst="roundRect">
            <a:avLst/>
          </a:prstGeom>
        </p:spPr>
      </p:pic>
      <p:pic>
        <p:nvPicPr>
          <p:cNvPr id="8" name="Содержимое 7" descr="F:\DCIM\100CANON\IMG_9968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59356" y="2505075"/>
            <a:ext cx="3227376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630238" y="979488"/>
            <a:ext cx="3868737" cy="16462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лесной полянке чудо —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цветочках бантики,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 бабочки расселись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цветные фантики.</a:t>
            </a:r>
          </a:p>
        </p:txBody>
      </p:sp>
      <p:sp>
        <p:nvSpPr>
          <p:cNvPr id="12292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14400"/>
            <a:ext cx="3887788" cy="19589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замечательной стране.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Земле, иль на Луне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Поселилась чудо-птица -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Настоящая царица.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Удивляют красотой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Перья, хвостик золотой.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Светом радужным искрится...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зовут ее - Жар-птица.</a:t>
            </a:r>
          </a:p>
        </p:txBody>
      </p:sp>
      <p:pic>
        <p:nvPicPr>
          <p:cNvPr id="9" name="Содержимое 8" descr="F:\DCIM\100CANON\IMG_9906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 b="-123"/>
          <a:stretch>
            <a:fillRect/>
          </a:stretch>
        </p:blipFill>
        <p:spPr>
          <a:xfrm>
            <a:off x="919453" y="2821577"/>
            <a:ext cx="3290306" cy="3840480"/>
          </a:xfrm>
          <a:prstGeom prst="roundRect">
            <a:avLst/>
          </a:prstGeom>
        </p:spPr>
      </p:pic>
      <p:pic>
        <p:nvPicPr>
          <p:cNvPr id="10" name="Содержимое 9" descr="F:\DCIM\100CANON\IMG_9904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47468" y="2886890"/>
            <a:ext cx="3251152" cy="369678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630238" y="939800"/>
            <a:ext cx="3868737" cy="1698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 лилия, нежна, благоуханна, 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будто соткана из белого тумана, 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будто с неба к нам спустилась манна, 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Всегда прекрасна и всегда желанна!</a:t>
            </a:r>
          </a:p>
        </p:txBody>
      </p:sp>
      <p:sp>
        <p:nvSpPr>
          <p:cNvPr id="13316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Летела бабочка, летела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Устала, на ладошку села.</a:t>
            </a:r>
          </a:p>
        </p:txBody>
      </p:sp>
      <p:pic>
        <p:nvPicPr>
          <p:cNvPr id="8" name="Содержимое 7" descr="F:\DCIM\100CANON\IMG_9895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802" y="2690949"/>
            <a:ext cx="2977608" cy="3498714"/>
          </a:xfrm>
          <a:prstGeom prst="roundRect">
            <a:avLst/>
          </a:prstGeom>
        </p:spPr>
      </p:pic>
      <p:pic>
        <p:nvPicPr>
          <p:cNvPr id="9" name="Содержимое 8" descr="F:\DCIM\100CANON\IMG_9910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9685" y="2505075"/>
            <a:ext cx="3566717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630238" y="1528763"/>
            <a:ext cx="3868737" cy="130651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Где мой цветик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семицветик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 ним пришлю тебе приветик.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Семь листочков в нём на счастье,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Повторяй за мной заклятье.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14400"/>
            <a:ext cx="3887788" cy="15906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 зайчика ушки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торчат на макушке,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Любит он вкусный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листик капустный.</a:t>
            </a:r>
          </a:p>
        </p:txBody>
      </p:sp>
      <p:pic>
        <p:nvPicPr>
          <p:cNvPr id="7" name="Содержимое 6" descr="F:\DCIM\100CANON\IMG_991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685802" y="3206932"/>
            <a:ext cx="3592287" cy="2743200"/>
          </a:xfrm>
          <a:prstGeom prst="roundRect">
            <a:avLst/>
          </a:prstGeom>
        </p:spPr>
      </p:pic>
      <p:pic>
        <p:nvPicPr>
          <p:cNvPr id="8" name="Содержимое 7" descr="F:\DCIM\101CANON\IMG_0003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8350" y="2505075"/>
            <a:ext cx="2349387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30238" y="914400"/>
            <a:ext cx="7886700" cy="1554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Мельница забытая в стороне глухой.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 ней обоз не тянется, и дорога к мельнице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Заросла травой.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F:\DCIM\100CANON\IMG_988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45414" y="2505075"/>
            <a:ext cx="3438384" cy="3684588"/>
          </a:xfrm>
          <a:prstGeom prst="roundRect">
            <a:avLst/>
          </a:prstGeom>
        </p:spPr>
      </p:pic>
      <p:pic>
        <p:nvPicPr>
          <p:cNvPr id="8" name="Содержимое 7" descr="F:\DCIM\100CANON\IMG_9883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28538" y="2505075"/>
            <a:ext cx="2889012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630238" y="954088"/>
            <a:ext cx="3868737" cy="1149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Вышли цапли на охоту,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Окунули клювы в воду.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Ищут рыбку, лягушат,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Накормить чтоб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малышат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41425"/>
            <a:ext cx="3887788" cy="1579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 не видели в лесу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Ярко-рыжую лису?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Эта рыжая плутовка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След свой прячет очень ловко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F:\DCIM\100CANON\IMG_9913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70046" y="2494575"/>
            <a:ext cx="4389120" cy="3684588"/>
          </a:xfrm>
          <a:prstGeom prst="roundRect">
            <a:avLst/>
          </a:prstGeom>
        </p:spPr>
      </p:pic>
      <p:pic>
        <p:nvPicPr>
          <p:cNvPr id="8" name="Содержимое 7" descr="F:\DCIM\100CANON\IMG_9914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168924"/>
            <a:ext cx="3887788" cy="2356890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1554163"/>
            <a:ext cx="3887788" cy="46355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Как прекрасны старые корабли!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Будто жарким днем, в холодке квартир,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Кружевницы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гентские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их плели,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точили резчик и ювелир.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Грациозно выгнуто их крыло.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настолько тонкий на них чекан,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Будто их готовили под стекло…..</a:t>
            </a:r>
          </a:p>
        </p:txBody>
      </p:sp>
      <p:pic>
        <p:nvPicPr>
          <p:cNvPr id="7" name="Содержимое 6" descr="F:\DCIM\100CANON\IMG_9928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474549" y="2651329"/>
            <a:ext cx="4180114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25463" y="1187450"/>
            <a:ext cx="7886700" cy="17002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Когда цветок в тепле цветёт,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Кусочек лета он несёт,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отступают холода,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по-другому всё тогда!</a:t>
            </a:r>
          </a:p>
        </p:txBody>
      </p:sp>
      <p:pic>
        <p:nvPicPr>
          <p:cNvPr id="7" name="Содержимое 6" descr="F:\DCIM\100CANON\IMG_9885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18663"/>
            <a:ext cx="3868737" cy="2657411"/>
          </a:xfrm>
          <a:prstGeom prst="roundRect">
            <a:avLst/>
          </a:prstGeom>
        </p:spPr>
      </p:pic>
      <p:pic>
        <p:nvPicPr>
          <p:cNvPr id="8" name="Содержимое 7" descr="F:\DCIM\100CANON\IMG_9886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5082804" y="2505075"/>
            <a:ext cx="2980480" cy="3684588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30238" y="979488"/>
            <a:ext cx="7886700" cy="1933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 окном метель бушует,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Снегом засыпает,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Темный, голый, лес тоскует,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Ветками качает.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на подоконнике,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мерзлые деньки,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Дети лета теплого-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Выросли цветы.</a:t>
            </a:r>
          </a:p>
        </p:txBody>
      </p:sp>
      <p:pic>
        <p:nvPicPr>
          <p:cNvPr id="8194" name="Picture 2" descr="F:\DCIM\100CANON\IMG_9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8" name="Содержимое 7" descr="F:\DCIM\100CANON\IMG_9922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166680"/>
            <a:ext cx="3887788" cy="2361377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8650" y="927100"/>
            <a:ext cx="78867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Цветы на подоконнике – счастливые цветы.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Опрятные и чистые, как детские мечты.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Рассеянные, милые, как детские глаза,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Цветы на подоконнике, вас не любить нельзя!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8" name="Picture 2" descr="F:\DCIM\100CANON\IMG_9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08496" y="2403565"/>
            <a:ext cx="5575630" cy="4297681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666750"/>
            <a:ext cx="2949575" cy="5202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Если у человека нет ни одного подлинного увлечения, он подобен деревянному идолу, который стоит там, где его поставили. 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Хун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Цзычен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7821" y="987425"/>
            <a:ext cx="3249083" cy="4873625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30238" y="979488"/>
            <a:ext cx="7886700" cy="13589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Рассеялись туманы,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Растаяла зима.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расцвели тюльпаны -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наш дом пришла весна!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G:\фото 3\IMG_5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1267" name="Picture 3" descr="G:\фото 3\IMG_57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630238" y="1162050"/>
            <a:ext cx="3868737" cy="1343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Красные маки радость несут,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Мне улыбаются нежно.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поле зелёном рассветный уют,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Жизнь, как и небо – безбрежна!</a:t>
            </a:r>
          </a:p>
        </p:txBody>
      </p:sp>
      <p:sp>
        <p:nvSpPr>
          <p:cNvPr id="22532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19175"/>
            <a:ext cx="3887788" cy="178911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Пионы весны продолженье,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Пленяют своей красотой.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Пионы любви воскрешенье,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 нам с неба упали звездой.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G:\ФОТО с фотика 2016\IMG_8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2291" name="Picture 3" descr="G:\ФОТО с фотика 2016\IMG_83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17500" y="979488"/>
            <a:ext cx="7886700" cy="14112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Он – на ёжика похож,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 цветок он, а не ёж.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Знаю точно, кактус тоже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Зацвести красиво может</a:t>
            </a:r>
            <a:r>
              <a:rPr lang="ru-RU" dirty="0" smtClean="0"/>
              <a:t>.</a:t>
            </a:r>
          </a:p>
        </p:txBody>
      </p:sp>
      <p:pic>
        <p:nvPicPr>
          <p:cNvPr id="13314" name="Picture 2" descr="G:\Фото 2\IMG_4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3315" name="Picture 3" descr="G:\Фото 2\IMG_44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30238" y="939800"/>
            <a:ext cx="78867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только аромат цветущих роз-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Летучий пленник, запертый в стекле,-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Напоминает в стужу и мороз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 том, что лето было на земле. 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                               У.Шекспир. Сонет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 descr="G:\Фото 2\IMG_4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4339" name="Picture 3" descr="G:\Фото 2\IMG_45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630238" y="692150"/>
            <a:ext cx="3868737" cy="2613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Бархатцы, как маленькие солнышки,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Сохраняют летнее тепло.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Осенью, под неприятным дождиком,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и в ясный день от них светло!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604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06475"/>
            <a:ext cx="3887788" cy="1684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Петунья! Как ты хороша!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Вся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граммофончиках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душа!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Твой тёплый взгляд улыбчив, ясен.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Пришла ты в сад, и сад прекрасен!</a:t>
            </a:r>
          </a:p>
        </p:txBody>
      </p:sp>
      <p:pic>
        <p:nvPicPr>
          <p:cNvPr id="15362" name="Picture 2" descr="G:\Фото 2\IMG_4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5363" name="Picture 3" descr="G:\Фото 2\IMG_4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854200"/>
            <a:ext cx="7886700" cy="2852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1019175"/>
            <a:ext cx="7886700" cy="16589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ЖИЗНИ КАЖДАЯ МИНУТА ТАИТ В СЕБЕ ЧУДО….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А.КАМЮ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F:\DCIM\100CANON\IMG_9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1027" name="Picture 3" descr="F:\DCIM\100CANON\IMG_98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563" y="1998663"/>
            <a:ext cx="3840162" cy="29527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 меня зайчишка есть,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 она не пьёт, не ест.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Лишь сидит и слушает,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Зайка-то мой – плюшевый.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ACER AS5749\Downloads\20170228_083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396343" y="1632860"/>
            <a:ext cx="5421083" cy="3984171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30238" y="1006475"/>
            <a:ext cx="3868737" cy="1498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рубашку сшила мишке,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сошью ему штанишки.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Надо к ним карман пришить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конфетку положить.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052" name="Picture 4" descr="C:\Users\ACER AS5749\Downloads\20170228_083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630238" y="2896592"/>
            <a:ext cx="3868737" cy="2901553"/>
          </a:xfrm>
          <a:prstGeom prst="round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29150" y="809625"/>
            <a:ext cx="3887788" cy="17891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Жил пушистый кот под крышей.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его любили мыши!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Тех мышей не кушал кот,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совсем наоборот.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Никогда их не гонял,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Лишь всегда спокойно спал.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для них был, как подушка.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Дело в том, что кот – игрушка.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 descr="F:\DCIM\100CANON\IMG_99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707574" y="3129863"/>
            <a:ext cx="3730940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704850"/>
            <a:ext cx="3868737" cy="1620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Посмотрите! Рыжий львенок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Только вылез из пеленок,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 уже, как Царь зверей,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Всех игрушек он сильней! 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54088"/>
            <a:ext cx="3887788" cy="1423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Носки в сердечко,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Носки с цветочком,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Голубые, жёлтые и красные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всегда прекрасные!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F:\DCIM\100CANON\IMG_9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3075" name="Picture 3" descr="F:\DCIM\100CANON\IMG_98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54088"/>
            <a:ext cx="7886700" cy="13446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никогда не бываю так занят, как в часы своего досуга.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Цицерон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F:\DCIM\100CANON\IMG_9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630238" y="3057790"/>
            <a:ext cx="3868737" cy="2579158"/>
          </a:xfrm>
          <a:prstGeom prst="roundRect">
            <a:avLst/>
          </a:prstGeom>
        </p:spPr>
      </p:pic>
      <p:pic>
        <p:nvPicPr>
          <p:cNvPr id="4099" name="Picture 3" descr="F:\DCIM\100CANON\IMG_98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29150" y="3051439"/>
            <a:ext cx="3887788" cy="259185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149350"/>
            <a:ext cx="2949575" cy="4719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свяжу тебе шарф. Не обычным крючком, не на спицах.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Пропуская сквозь пальцы мохер, за петлёю петлю.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свяжу тебе нежность и душу отдам по крупицам,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Превращая в узор "я тебя бесконечно люблю".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3" descr="F:\DCIM\100CANON\IMG_9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3766139" y="1005249"/>
            <a:ext cx="4872447" cy="4873625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679450"/>
            <a:ext cx="2949575" cy="5189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Вязальщицы - больной народ!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Их голова не дружит с телом!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 сне продумывают план,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только утро наступает,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Их руки чешутся связать!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ноги - в магазин бежать!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Готова пряжа!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за дело!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в миг работа закипела!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День пролетел - ночь на пороге,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ваша попа не в восторге!!!!!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не до сладких теперь снов!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Почти уже шедевр.... готов!!!!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Кто вяжет - тот меня поймёт! 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Вязальщицы - больной народ!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F:\DCIM\100CANON\IMG_9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87788" y="1881187"/>
            <a:ext cx="4629150" cy="3086100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233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 Light</vt:lpstr>
      <vt:lpstr>Calibri</vt:lpstr>
      <vt:lpstr>Comic Sans MS</vt:lpstr>
      <vt:lpstr>Тема Office</vt:lpstr>
      <vt:lpstr>Слайд 1</vt:lpstr>
      <vt:lpstr>Слайд 2</vt:lpstr>
      <vt:lpstr> В ЖИЗНИ КАЖДАЯ МИНУТА ТАИТ В СЕБЕ ЧУДО….                                               А.КАМЮ</vt:lpstr>
      <vt:lpstr>Слайд 4</vt:lpstr>
      <vt:lpstr>Слайд 5</vt:lpstr>
      <vt:lpstr>Слайд 6</vt:lpstr>
      <vt:lpstr>Я никогда не бываю так занят, как в часы своего досуга.                                  Цицерон</vt:lpstr>
      <vt:lpstr>Слайд 8</vt:lpstr>
      <vt:lpstr>Слайд 9</vt:lpstr>
      <vt:lpstr>Наша старшая сестра Вяжет с самого утра. Целый день не ест, не пьёт, Где-то нитки достаёт. </vt:lpstr>
      <vt:lpstr>Слайд 11</vt:lpstr>
      <vt:lpstr>Слайд 12</vt:lpstr>
      <vt:lpstr>Слайд 13</vt:lpstr>
      <vt:lpstr>Мельница забытая в стороне глухой. К ней обоз не тянется, и дорога к мельнице Заросла травой.</vt:lpstr>
      <vt:lpstr>Слайд 15</vt:lpstr>
      <vt:lpstr>Слайд 16</vt:lpstr>
      <vt:lpstr>Когда цветок в тепле цветёт, Кусочек лета он несёт, И отступают холода, И по-другому всё тогда!</vt:lpstr>
      <vt:lpstr>За окном метель бушует, Снегом засыпает, Темный, голый, лес тоскует, Ветками качает. А на подоконнике, В мерзлые деньки, Дети лета теплого- Выросли цветы.</vt:lpstr>
      <vt:lpstr>Цветы на подоконнике – счастливые цветы. Опрятные и чистые, как детские мечты. Рассеянные, милые, как детские глаза, Цветы на подоконнике, вас не любить нельзя! </vt:lpstr>
      <vt:lpstr>Рассеялись туманы, Растаяла зима. И расцвели тюльпаны - В наш дом пришла весна!</vt:lpstr>
      <vt:lpstr>Слайд 21</vt:lpstr>
      <vt:lpstr>Он – на ёжика похож, Но цветок он, а не ёж. Знаю точно, кактус тоже Зацвести красиво может.</vt:lpstr>
      <vt:lpstr>И только аромат цветущих роз- Летучий пленник, запертый в стекле,- Напоминает в стужу и мороз О том, что лето было на земле.                                               У.Шекспир. Сонет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 AS5749</dc:creator>
  <cp:lastModifiedBy>Информатика</cp:lastModifiedBy>
  <cp:revision>28</cp:revision>
  <dcterms:created xsi:type="dcterms:W3CDTF">2014-11-21T11:00:06Z</dcterms:created>
  <dcterms:modified xsi:type="dcterms:W3CDTF">2018-01-19T06:23:30Z</dcterms:modified>
</cp:coreProperties>
</file>